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1cc2b032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1cc2b032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1cc2b032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1cc2b032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1cc2b032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1cc2b032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61cc2b032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61cc2b032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">
            <a:off x="3135725" y="1970002"/>
            <a:ext cx="5706006" cy="905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65875" y="1236950"/>
            <a:ext cx="7038900" cy="17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/>
              <a:t>DIE CHALLENGE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/>
              <a:t>DIE STORY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 amt="68000"/>
          </a:blip>
          <a:stretch>
            <a:fillRect/>
          </a:stretch>
        </p:blipFill>
        <p:spPr>
          <a:xfrm>
            <a:off x="3064463" y="2640500"/>
            <a:ext cx="3441725" cy="224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55350" y="13107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/>
              <a:t>SMART UND EINFACH</a:t>
            </a:r>
            <a:endParaRPr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0"/>
          <p:cNvSpPr txBox="1"/>
          <p:nvPr>
            <p:ph type="title"/>
          </p:nvPr>
        </p:nvSpPr>
        <p:spPr>
          <a:xfrm>
            <a:off x="1244800" y="1342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/>
              <a:t>KOSTENGÜNSTIG</a:t>
            </a:r>
            <a:endParaRPr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/>
          <p:nvPr>
            <p:ph type="title"/>
          </p:nvPr>
        </p:nvSpPr>
        <p:spPr>
          <a:xfrm>
            <a:off x="1276450" y="1087950"/>
            <a:ext cx="7038900" cy="14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/>
              <a:t>VIELSEITIG 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/>
              <a:t>UND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3600"/>
              <a:t>SKALIERBAR</a:t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DAS TEAM</a:t>
            </a:r>
            <a:endParaRPr/>
          </a:p>
        </p:txBody>
      </p:sp>
      <p:sp>
        <p:nvSpPr>
          <p:cNvPr id="255" name="Google Shape;255;p22"/>
          <p:cNvSpPr txBox="1"/>
          <p:nvPr>
            <p:ph idx="1" type="body"/>
          </p:nvPr>
        </p:nvSpPr>
        <p:spPr>
          <a:xfrm>
            <a:off x="1297500" y="1329000"/>
            <a:ext cx="7038900" cy="29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Jeffrey 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de" sz="2400"/>
              <a:t>Julian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de" sz="2400"/>
              <a:t>Gesine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de" sz="2400"/>
              <a:t>Johannes 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6100" y="1307850"/>
            <a:ext cx="3947899" cy="295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